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2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4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9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7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1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0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7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2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9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3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8C1D67-8406-44D2-B07C-9E4BD0AF611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F4DE52-E118-4F9E-8B6A-0E14A4073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поведенческая терапия подходит детям с высоким уровнем навыков?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6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118" y="700056"/>
            <a:ext cx="10749887" cy="573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Прикладной анализ поведения при аутизме часто ассоциируется только с помощью совсем маленьким и не говорящим детям, но это 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неверно.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мы называем высоким уровнем навыков? Как правило, это ребенок старшего возраста, либо маленький ребенок, на которого диагноз влияет в относительно небольшой степени (например, у него 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Аспергера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Обычно такие дети могут постоянно учиться в общеобразовательном классе школы при наличии определенной поддержки. Если такой ребенок оказывается в коррекционном классе, то чаще всего это связано только с проблемным поведением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какие-то навыки ребенка с аутизмом соответствуют навыкам большинства сверстников, а другие сильно отстают. Например, такой ребенок может понимать весь академический материал в общеобразовательном классе школы, но у него могут быть серьезные проблемы с базовыми навыками самообслуживания. Или же ребенок хорошо владеет речью и может поддерживать диалог, но у него случаются ежедневные тяжелые истерики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у таких детей проблемы с коммуникацией возникают только под влиянием сильных эмоций. Это может вызывать недоумение и недовольство родителей и педагогов, так как ребенок, который обычно может выражать свои потребности словами, прибегает к проблемному поведению, если он сильно расстроен.</a:t>
            </a:r>
          </a:p>
          <a:p>
            <a:pPr>
              <a:lnSpc>
                <a:spcPct val="107000"/>
              </a:lnSpc>
              <a:spcAft>
                <a:spcPts val="375"/>
              </a:spcAft>
            </a:pPr>
            <a:endParaRPr lang="ru-RU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1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075" y="784789"/>
            <a:ext cx="10285862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аутичные дети могут интересоваться сверстниками, игрушками, соответствующими возрасту, или общением с другими людьми в целом. К сожалению, очень часто, несмотря на их желание общаться, проблемы с социальными навыками приводят к остракизму со стороны сверстников.</a:t>
            </a: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проблемного поведения может варьироваться от низкого до очень высокого. Подобный тип РАС часто характеризуется «перепадами настроения». С ребенком очень просто работать, когда он спокоен. Однако эскалация эмоционального состояния может произойти стремительно, и ребенку потребуется много времени, чтобы полностью успокоиться.</a:t>
            </a: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начинающих поведенческих специалистов составление программы для такого ребенка может вызвать затруднения, как только они поймут, что он НАМНОГО обогнал тест VB-MAPP и даже владеет большинством навыков из теста ABLLS-R. Его не нужно обучать соотносить одинаковые предметы, имитировать движения крупной моторики или строить башенки из кубиков.</a:t>
            </a: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8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79" y="703615"/>
            <a:ext cx="10668001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я встречаю ученика с высоким уровнем навыков, очень часто в первый момент я ловлю себя на мысли: «Ой, а с этим-то ребенком почему меня позвали работать?». Это ученик, который поздоровается с вами, сам заговорит, с удовольствием покажет свои игрушки, похвастается, что ему поставили пятерку за доклад по природоведению. Но потом… вы начнете что-то замечать. Например, этому ребенку 9 лет, но он до сих пор спит в подгузниках. Или ребенку 13 лет, а ее единственная подруга — 4-летняя соседка. Или ученику 22 года, и он отказывается выходить из дома без своего розового рюкзака с Дашей-путешественницей.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тот момент, когда вы понимаете, что, хотя при первом знакомстве может показаться, что у человека нет никаких проблем с функционированием, в реальности он остро нуждается в помощи.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прозвучит несправедливо, но я часто вижу, что именно дети с высоким уровнем навыков вызывают наибольшее раздражение у членов семьи и педагогов. От них ожидают высокого уровня управления своим поведением, на который они не способны. Как они могут быть </a:t>
            </a:r>
            <a:r>
              <a:rPr lang="ru-RU" sz="20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высокофункционирующими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одних областях и одновременно </a:t>
            </a:r>
            <a:r>
              <a:rPr lang="ru-RU" sz="20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низкофункционирующими</a:t>
            </a: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других?</a:t>
            </a: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приходится объяснять это самым разным специалистам. Работая в области аутизма очень важно не занижать свои ожидания для детей с низким уровнем навыков, и при этом не завышать свои ожидания для детей с высоким уровнем навыков. Все просто.</a:t>
            </a: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471" y="717440"/>
            <a:ext cx="10586114" cy="565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глубоко возмущает, когда я сталкиваюсь с людьми, которые ничего не ждут от моих учеников, а случается это очень часто. Но есть и противоположная ситуация: люди считают, что раз мой ученик с РАС может говорить и общаться, то у него нет НИКАКИХ проблем. И те, и другие несправедливы, ошибаются и полностью игнорируют уникальные сильные и слабые стороны каждого человека. Аутизм — это спектр, все, что вы можете заранее ожидать от людей с РАС — это то, что они не будут похожи друг на друга.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редко работаю с учениками старшего возраста и более высоким уровнем навыков, и когда мне выпадает такая возможность — это всегда очень весело.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занятия могут включать приготовление еды, работу над навыками для рабочего места, покупки в магазине, научные проекты, искусство и ремесла, хорошие манеры и правила этикета. Сами занятия с такими клиентами могут быть очень увлекательными. Например, одна ученица заметила, что я покрасила волосы, и сказала, что теперь я как Ариэль из «Русалочки». Другая девочка сказала, что если я не перестану заставлять ее заниматься, то она позвонит в полицию. А один мальчик 7 лет спросил меня, люблю ли я рэп, и когда я ответила «нет», он сказал: «Это ничего, потом полюбите, когда станете крутой».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приводится несколько рекомендаций по составлению поведенческой программы и типичные (но не универсальные) цели для обучения таких детей.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эти рекомендации не касаются того, где вы занимаетесь с ребенком. Другими словами, понадобится адаптировать их для работы дома, в школе, на рабочем месте или в центре прикладного анализа поведения. Изменение места не меняет потребность всех детей быть успешными.</a:t>
            </a: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412" y="736381"/>
            <a:ext cx="10099343" cy="536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рекомендации по вмешательству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Рекомендуемое соотношение педагогов и учеников: фронтальная инструкция одного учителя (при агрессии и другом проблемном поведении может потребоваться индивидуальный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 и методы работы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 большей части, обучение в естественной среде.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Метод случайного обучения.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Обучение в общественных местах. (Также смотрите «Что такое обучение в общественных местах»).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интенсивность терапии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8-15 часов в неделю.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подкрепления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Вариативный режим или фиксированный временной интервал, например, 25:1 (один перерыв на каждые 25 минут).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поощрений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Естественное поощрение (мы пекли пирог, а потом мы его едим), которое предоставляется достаточно редко.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Системы экономики жетонов. (Также смотрите «Как поощрять ребенка с помощью жетонов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34" y="696842"/>
            <a:ext cx="10290412" cy="456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поведенческой программы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Посещение общественных мест.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Интравербальные речевые навыки.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Сюжетно-ролевая игра.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Навыки гигиены.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Глобальное чтение.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Понимание прочитанного текста.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Беглость математических навыков.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Как следовать правилам игры и принимать поражение в игре.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Как принимать перемены и изменения.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Навыки разрешения конфликтов.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Обучение социальным навыкам с помощью социальных историй. (Также смотрите «Как обучить детей с аутизмом с помощью социальных историй»).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Работа по дому и помощь по хозяйству.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Приготовление еды.</a:t>
            </a:r>
            <a:endParaRPr lang="ru-RU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2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2" y="628669"/>
            <a:ext cx="10476931" cy="410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125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что важно обратить внимание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Риск чрезмерных подсказок/заученные реакции по подсказке. (Именно поэтому таким ученикам не рекомендуется метод обучения отдельными блоками).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Ребенок может проявлять интерес к прогрессу в терапии и вашим записям.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«Осколочный» учебный профиль: какие-то навыки намного выше среднего, другие навыки значительно ниже.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Обучение должно включать поощрения, которые предоставляют как взрослые, так и сверстники, а также развитие навыков поощрения самого себя.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Не забывайте обязательно включать в программу обучение навыкам оценки и управления своим поведением. (Также смотрите «Как управление собственным поведением может помочь при аутизме»).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Для клиентов старшего возраста может быть необходимо обучить всех сотрудников навыкам безопасного физического реагирования на агрессивное поведение.</a:t>
            </a:r>
            <a:endParaRPr lang="ru-RU" sz="14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Важно работать над развитием подходящих возрасту игровых и досуговых навыков и интересов (для облегчения отношений со сверстниками).</a:t>
            </a:r>
            <a:endParaRPr lang="ru-RU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8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679" y="2524836"/>
            <a:ext cx="6479572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0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1285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Garamond</vt:lpstr>
      <vt:lpstr>Georgia</vt:lpstr>
      <vt:lpstr>Times New Roman</vt:lpstr>
      <vt:lpstr>Натуральные материалы</vt:lpstr>
      <vt:lpstr>Какая поведенческая терапия подходит детям с высоким уровнем навыков?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поведенческая терапия подходит детям с высоким уровнем навыков? </dc:title>
  <dc:creator>usewr</dc:creator>
  <cp:lastModifiedBy>usewr</cp:lastModifiedBy>
  <cp:revision>3</cp:revision>
  <dcterms:created xsi:type="dcterms:W3CDTF">2020-09-12T12:42:32Z</dcterms:created>
  <dcterms:modified xsi:type="dcterms:W3CDTF">2020-09-12T13:00:19Z</dcterms:modified>
</cp:coreProperties>
</file>